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27.xml" ContentType="application/vnd.openxmlformats-officedocument.theme+xml"/>
  <Override PartName="/ppt/theme/theme15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30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2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37.png" ContentType="image/png"/>
  <Override PartName="/ppt/media/image41.png" ContentType="image/png"/>
  <Override PartName="/ppt/media/image42.svg" ContentType="image/svg"/>
  <Override PartName="/ppt/media/image31.png" ContentType="image/png"/>
  <Override PartName="/ppt/media/image40.svg" ContentType="image/svg"/>
  <Override PartName="/ppt/media/image43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3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notesMasterIdLst>
    <p:notesMasterId r:id="rId28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notesMaster" Target="notesMasters/notesMaster1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slide" Target="slides/slide8.xml"/><Relationship Id="rId37" Type="http://schemas.openxmlformats.org/officeDocument/2006/relationships/slide" Target="slides/slide9.xml"/><Relationship Id="rId38" Type="http://schemas.openxmlformats.org/officeDocument/2006/relationships/slide" Target="slides/slide10.xml"/><Relationship Id="rId39" Type="http://schemas.openxmlformats.org/officeDocument/2006/relationships/slide" Target="slides/slide11.xml"/><Relationship Id="rId40" Type="http://schemas.openxmlformats.org/officeDocument/2006/relationships/slide" Target="slides/slide12.xml"/><Relationship Id="rId41" Type="http://schemas.openxmlformats.org/officeDocument/2006/relationships/slide" Target="slides/slide13.xml"/><Relationship Id="rId42" Type="http://schemas.openxmlformats.org/officeDocument/2006/relationships/slide" Target="slides/slide14.xml"/><Relationship Id="rId43" Type="http://schemas.openxmlformats.org/officeDocument/2006/relationships/slide" Target="slides/slide15.xml"/><Relationship Id="rId44" Type="http://schemas.openxmlformats.org/officeDocument/2006/relationships/slide" Target="slides/slide16.xml"/><Relationship Id="rId45" Type="http://schemas.openxmlformats.org/officeDocument/2006/relationships/slide" Target="slides/slide17.xml"/><Relationship Id="rId46" Type="http://schemas.openxmlformats.org/officeDocument/2006/relationships/slide" Target="slides/slide18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8C55F5B-2292-4695-9E75-70E57D815814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C5CF04-4C62-4A2A-AD9C-64B197830C0D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B721AE-62B6-46B3-93A4-9099E4F320A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E35F99-BC69-4D1F-B8B1-ED102623B4C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1EF66F-B07F-4D0E-BC2C-26EE5EC5128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46BE9A-BDEF-415C-A624-988B70FE933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380AEC9-8057-482F-92B5-22F489596DE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CC323E-339E-48FB-AF16-5F88392C911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A5D9F0-93FA-4B11-8B78-1C4EC26116E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620B91-4D91-439D-A2D2-EA6A40E73ECB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127158-B8D9-4D00-B0E6-B08DEC30F2C8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EB5783-CACC-4842-BA2D-FA9D7EF1939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22EA93-5FA6-4DB9-A3A9-8264AF8BF0C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BFD98C-33F3-4576-B26A-C492FA4A105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B7B7BC-F788-4282-A2D4-323E2103CCFE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F80897-AD32-4559-B828-97A5AB08E62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73B3CD-9879-4589-9C1C-05551A9B3791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2BB0DB-D174-404A-A4A5-F82B6CBFA308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D4FE8D4-64CA-4F61-9AC8-7DD1BF49062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éditer le format du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52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63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8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97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6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24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8A3D63-4E5F-4584-AC1A-E023073A654A}" type="slidenum">
              <a:rPr b="0" lang="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1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22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35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svg"/><Relationship Id="rId4" Type="http://schemas.openxmlformats.org/officeDocument/2006/relationships/image" Target="../media/image39.png"/><Relationship Id="rId5" Type="http://schemas.openxmlformats.org/officeDocument/2006/relationships/image" Target="../media/image40.svg"/><Relationship Id="rId6" Type="http://schemas.openxmlformats.org/officeDocument/2006/relationships/image" Target="../media/image41.png"/><Relationship Id="rId7" Type="http://schemas.openxmlformats.org/officeDocument/2006/relationships/image" Target="../media/image42.sv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3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5" descr=""/>
          <p:cNvPicPr/>
          <p:nvPr/>
        </p:nvPicPr>
        <p:blipFill>
          <a:blip r:embed="rId1"/>
          <a:stretch/>
        </p:blipFill>
        <p:spPr>
          <a:xfrm>
            <a:off x="0" y="6120360"/>
            <a:ext cx="14628600" cy="210708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8720" cy="87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55;p 2" descr=""/>
          <p:cNvPicPr/>
          <p:nvPr/>
        </p:nvPicPr>
        <p:blipFill>
          <a:blip r:embed="rId2"/>
          <a:stretch/>
        </p:blipFill>
        <p:spPr>
          <a:xfrm>
            <a:off x="1351080" y="1273320"/>
            <a:ext cx="1152000" cy="121320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2" descr="Ai Généré, Journée De La Terre"/>
          <p:cNvPicPr/>
          <p:nvPr/>
        </p:nvPicPr>
        <p:blipFill>
          <a:blip r:embed="rId3"/>
          <a:stretch/>
        </p:blipFill>
        <p:spPr>
          <a:xfrm>
            <a:off x="11340000" y="5040"/>
            <a:ext cx="3315600" cy="4144680"/>
          </a:xfrm>
          <a:prstGeom prst="rect">
            <a:avLst/>
          </a:prstGeom>
          <a:ln w="0">
            <a:noFill/>
          </a:ln>
        </p:spPr>
      </p:pic>
      <p:sp>
        <p:nvSpPr>
          <p:cNvPr id="141" name="Nuage 1"/>
          <p:cNvSpPr/>
          <p:nvPr/>
        </p:nvSpPr>
        <p:spPr>
          <a:xfrm>
            <a:off x="19440" y="4114800"/>
            <a:ext cx="14589720" cy="396396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25560">
            <a:solidFill>
              <a:srgbClr val="ffa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400" spc="-1" strike="noStrike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30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Baisse consommation énergies fossiles? Un enjeu mondial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954880" cy="67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32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370160" y="1098360"/>
            <a:ext cx="12021480" cy="675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260000" y="1035720"/>
            <a:ext cx="12559320" cy="7108560"/>
          </a:xfrm>
          <a:prstGeom prst="rect">
            <a:avLst/>
          </a:prstGeom>
          <a:ln w="0">
            <a:noFill/>
          </a:ln>
        </p:spPr>
      </p:pic>
      <p:sp>
        <p:nvSpPr>
          <p:cNvPr id="227" name="Text 33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</a:t>
            </a: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e production bas carbone additive mais  non substitutive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2446280" cy="7019640"/>
          </a:xfrm>
          <a:prstGeom prst="rect">
            <a:avLst/>
          </a:prstGeom>
          <a:ln w="0">
            <a:noFill/>
          </a:ln>
        </p:spPr>
      </p:pic>
      <p:sp>
        <p:nvSpPr>
          <p:cNvPr id="229" name="Text 34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Un poids des énergies fossile dont il est difficile de se défaire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203480" y="1179000"/>
            <a:ext cx="12260520" cy="6776640"/>
          </a:xfrm>
          <a:prstGeom prst="rect">
            <a:avLst/>
          </a:prstGeom>
          <a:ln w="0">
            <a:noFill/>
          </a:ln>
        </p:spPr>
      </p:pic>
      <p:sp>
        <p:nvSpPr>
          <p:cNvPr id="231" name="Text 35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La dette semble compenser la baisse de l’intensité énergétique du PIB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 23"/>
          <p:cNvSpPr/>
          <p:nvPr/>
        </p:nvSpPr>
        <p:spPr>
          <a:xfrm>
            <a:off x="360000" y="360000"/>
            <a:ext cx="8805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Régression linéaire normale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25"/>
          <p:cNvSpPr/>
          <p:nvPr/>
        </p:nvSpPr>
        <p:spPr>
          <a:xfrm>
            <a:off x="5997600" y="2908800"/>
            <a:ext cx="116820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ZoneTexte 2"/>
          <p:cNvSpPr/>
          <p:nvPr/>
        </p:nvSpPr>
        <p:spPr>
          <a:xfrm>
            <a:off x="756360" y="2718360"/>
            <a:ext cx="165456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5" name="Tableau 2"/>
          <p:cNvGraphicFramePr/>
          <p:nvPr/>
        </p:nvGraphicFramePr>
        <p:xfrm>
          <a:off x="2288160" y="4348080"/>
          <a:ext cx="3772440" cy="260388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6" name="Connecteur droit avec flèche 2"/>
          <p:cNvCxnSpPr/>
          <p:nvPr/>
        </p:nvCxnSpPr>
        <p:spPr>
          <a:xfrm>
            <a:off x="2490840" y="3222000"/>
            <a:ext cx="3075120" cy="72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37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6560" cy="4826160"/>
          </a:xfrm>
          <a:prstGeom prst="rect">
            <a:avLst/>
          </a:prstGeom>
          <a:ln w="0">
            <a:noFill/>
          </a:ln>
        </p:spPr>
      </p:pic>
      <p:sp>
        <p:nvSpPr>
          <p:cNvPr id="238" name="ZoneTexte 5"/>
          <p:cNvSpPr/>
          <p:nvPr/>
        </p:nvSpPr>
        <p:spPr>
          <a:xfrm>
            <a:off x="10736280" y="2877480"/>
            <a:ext cx="19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6"/>
          <p:cNvSpPr/>
          <p:nvPr/>
        </p:nvSpPr>
        <p:spPr>
          <a:xfrm>
            <a:off x="3007080" y="2908800"/>
            <a:ext cx="20415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 26"/>
          <p:cNvSpPr/>
          <p:nvPr/>
        </p:nvSpPr>
        <p:spPr>
          <a:xfrm>
            <a:off x="401760" y="1242000"/>
            <a:ext cx="130849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10"/>
          <p:cNvSpPr/>
          <p:nvPr/>
        </p:nvSpPr>
        <p:spPr>
          <a:xfrm>
            <a:off x="360000" y="360000"/>
            <a:ext cx="9768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2" name="Tableau 3"/>
          <p:cNvGraphicFramePr/>
          <p:nvPr/>
        </p:nvGraphicFramePr>
        <p:xfrm>
          <a:off x="360000" y="3364200"/>
          <a:ext cx="542664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3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4760" cy="51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 0"/>
          <p:cNvSpPr/>
          <p:nvPr/>
        </p:nvSpPr>
        <p:spPr>
          <a:xfrm>
            <a:off x="542160" y="360000"/>
            <a:ext cx="816516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/>
            </a:b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8920" cy="211788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8920" cy="4714920"/>
          </a:xfrm>
          <a:prstGeom prst="rect">
            <a:avLst/>
          </a:prstGeom>
          <a:ln w="0">
            <a:noFill/>
          </a:ln>
        </p:spPr>
      </p:pic>
      <p:pic>
        <p:nvPicPr>
          <p:cNvPr id="247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8920" cy="462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600" cy="8227800"/>
          </a:xfrm>
          <a:prstGeom prst="rect">
            <a:avLst/>
          </a:prstGeom>
          <a:ln w="0">
            <a:noFill/>
          </a:ln>
        </p:spPr>
      </p:pic>
      <p:sp>
        <p:nvSpPr>
          <p:cNvPr id="249" name="Text 0"/>
          <p:cNvSpPr/>
          <p:nvPr/>
        </p:nvSpPr>
        <p:spPr>
          <a:xfrm>
            <a:off x="360000" y="360000"/>
            <a:ext cx="55087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Shape 1"/>
          <p:cNvSpPr/>
          <p:nvPr/>
        </p:nvSpPr>
        <p:spPr>
          <a:xfrm>
            <a:off x="646920" y="1756800"/>
            <a:ext cx="3831120" cy="242244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1" name="Shape 2"/>
          <p:cNvSpPr/>
          <p:nvPr/>
        </p:nvSpPr>
        <p:spPr>
          <a:xfrm>
            <a:off x="854640" y="196416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2" name="Text 3"/>
          <p:cNvSpPr/>
          <p:nvPr/>
        </p:nvSpPr>
        <p:spPr>
          <a:xfrm>
            <a:off x="1108800" y="3027600"/>
            <a:ext cx="285696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Shape 5"/>
          <p:cNvSpPr/>
          <p:nvPr/>
        </p:nvSpPr>
        <p:spPr>
          <a:xfrm>
            <a:off x="4664520" y="1756800"/>
            <a:ext cx="3831120" cy="242244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4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55" name="Text 7"/>
          <p:cNvSpPr/>
          <p:nvPr/>
        </p:nvSpPr>
        <p:spPr>
          <a:xfrm>
            <a:off x="4871880" y="2703600"/>
            <a:ext cx="21726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 8"/>
          <p:cNvSpPr/>
          <p:nvPr/>
        </p:nvSpPr>
        <p:spPr>
          <a:xfrm>
            <a:off x="5041800" y="3086280"/>
            <a:ext cx="307728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Shape 9"/>
          <p:cNvSpPr/>
          <p:nvPr/>
        </p:nvSpPr>
        <p:spPr>
          <a:xfrm>
            <a:off x="646920" y="4365720"/>
            <a:ext cx="7848360" cy="337320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8" name="Text 11"/>
          <p:cNvSpPr/>
          <p:nvPr/>
        </p:nvSpPr>
        <p:spPr>
          <a:xfrm>
            <a:off x="854640" y="5168520"/>
            <a:ext cx="27608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12"/>
          <p:cNvSpPr/>
          <p:nvPr/>
        </p:nvSpPr>
        <p:spPr>
          <a:xfrm>
            <a:off x="854640" y="5515200"/>
            <a:ext cx="7433280" cy="5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3"/>
          <p:cNvSpPr/>
          <p:nvPr/>
        </p:nvSpPr>
        <p:spPr>
          <a:xfrm>
            <a:off x="803880" y="448452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1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62" name="Shape 6"/>
          <p:cNvSpPr/>
          <p:nvPr/>
        </p:nvSpPr>
        <p:spPr>
          <a:xfrm>
            <a:off x="4887000" y="196452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3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64" name="Text 36"/>
          <p:cNvSpPr/>
          <p:nvPr/>
        </p:nvSpPr>
        <p:spPr>
          <a:xfrm>
            <a:off x="872640" y="2705760"/>
            <a:ext cx="21726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4280" cy="4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1"/>
          <p:cNvSpPr/>
          <p:nvPr/>
        </p:nvSpPr>
        <p:spPr>
          <a:xfrm>
            <a:off x="6193440" y="4320720"/>
            <a:ext cx="797544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Image 21" descr="preencoded.png"/>
          <p:cNvPicPr/>
          <p:nvPr/>
        </p:nvPicPr>
        <p:blipFill>
          <a:blip r:embed="rId1"/>
          <a:stretch/>
        </p:blipFill>
        <p:spPr>
          <a:xfrm>
            <a:off x="0" y="360"/>
            <a:ext cx="5484960" cy="822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 0"/>
          <p:cNvSpPr/>
          <p:nvPr/>
        </p:nvSpPr>
        <p:spPr>
          <a:xfrm>
            <a:off x="360000" y="360000"/>
            <a:ext cx="5630760" cy="7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Équipe Projet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2"/>
          <p:cNvSpPr/>
          <p:nvPr/>
        </p:nvSpPr>
        <p:spPr>
          <a:xfrm>
            <a:off x="900000" y="3240000"/>
            <a:ext cx="15991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Amy SARR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3"/>
          <p:cNvSpPr/>
          <p:nvPr/>
        </p:nvSpPr>
        <p:spPr>
          <a:xfrm>
            <a:off x="1099800" y="394128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Text 5"/>
          <p:cNvSpPr/>
          <p:nvPr/>
        </p:nvSpPr>
        <p:spPr>
          <a:xfrm>
            <a:off x="824760" y="5400000"/>
            <a:ext cx="12142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Asia TRAN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6"/>
          <p:cNvSpPr/>
          <p:nvPr/>
        </p:nvSpPr>
        <p:spPr>
          <a:xfrm>
            <a:off x="7697160" y="394128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0" name="Text 8"/>
          <p:cNvSpPr/>
          <p:nvPr/>
        </p:nvSpPr>
        <p:spPr>
          <a:xfrm>
            <a:off x="3600000" y="3240000"/>
            <a:ext cx="28144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Antoine BLANC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9"/>
          <p:cNvSpPr/>
          <p:nvPr/>
        </p:nvSpPr>
        <p:spPr>
          <a:xfrm>
            <a:off x="1099800" y="558360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Text 11"/>
          <p:cNvSpPr/>
          <p:nvPr/>
        </p:nvSpPr>
        <p:spPr>
          <a:xfrm>
            <a:off x="3600000" y="5400000"/>
            <a:ext cx="312984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Jean-François KOWALCZYK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12"/>
          <p:cNvSpPr/>
          <p:nvPr/>
        </p:nvSpPr>
        <p:spPr>
          <a:xfrm>
            <a:off x="7697160" y="558360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4" name="Image 20" descr="preencoded.png"/>
          <p:cNvPicPr/>
          <p:nvPr/>
        </p:nvPicPr>
        <p:blipFill>
          <a:blip r:embed="rId1"/>
          <a:stretch/>
        </p:blipFill>
        <p:spPr>
          <a:xfrm>
            <a:off x="9144360" y="36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540000" y="3060000"/>
            <a:ext cx="2303640" cy="5756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blurRad="0" dir="2700000" dist="35638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"/>
          <p:cNvSpPr/>
          <p:nvPr/>
        </p:nvSpPr>
        <p:spPr>
          <a:xfrm>
            <a:off x="3420000" y="3072960"/>
            <a:ext cx="3599640" cy="5756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blurRad="0" dir="2700000" dist="35638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"/>
          <p:cNvSpPr/>
          <p:nvPr/>
        </p:nvSpPr>
        <p:spPr>
          <a:xfrm>
            <a:off x="540000" y="5268960"/>
            <a:ext cx="2303640" cy="5396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blurRad="0" dir="2700000" dist="35638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"/>
          <p:cNvSpPr/>
          <p:nvPr/>
        </p:nvSpPr>
        <p:spPr>
          <a:xfrm>
            <a:off x="3420000" y="5281920"/>
            <a:ext cx="3599640" cy="5396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blurRad="0" dir="2700000" dist="35638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0"/>
          <p:cNvSpPr/>
          <p:nvPr/>
        </p:nvSpPr>
        <p:spPr>
          <a:xfrm>
            <a:off x="360000" y="360000"/>
            <a:ext cx="5158080" cy="4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"/>
          <p:cNvSpPr/>
          <p:nvPr/>
        </p:nvSpPr>
        <p:spPr>
          <a:xfrm>
            <a:off x="559440" y="1309680"/>
            <a:ext cx="225576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2"/>
          <p:cNvSpPr/>
          <p:nvPr/>
        </p:nvSpPr>
        <p:spPr>
          <a:xfrm>
            <a:off x="559440" y="1751760"/>
            <a:ext cx="807948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age 1" descr="preencoded.png"/>
          <p:cNvPicPr/>
          <p:nvPr/>
        </p:nvPicPr>
        <p:blipFill>
          <a:blip r:embed="rId1"/>
          <a:stretch/>
        </p:blipFill>
        <p:spPr>
          <a:xfrm>
            <a:off x="9144360" y="36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63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3200" cy="860400"/>
          </a:xfrm>
          <a:prstGeom prst="rect">
            <a:avLst/>
          </a:prstGeom>
          <a:ln w="0">
            <a:noFill/>
          </a:ln>
        </p:spPr>
      </p:pic>
      <p:pic>
        <p:nvPicPr>
          <p:cNvPr id="164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6040" cy="860400"/>
          </a:xfrm>
          <a:prstGeom prst="rect">
            <a:avLst/>
          </a:prstGeom>
          <a:ln w="0">
            <a:noFill/>
          </a:ln>
        </p:spPr>
      </p:pic>
      <p:pic>
        <p:nvPicPr>
          <p:cNvPr id="165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2600" cy="860400"/>
          </a:xfrm>
          <a:prstGeom prst="rect">
            <a:avLst/>
          </a:prstGeom>
          <a:ln w="0">
            <a:noFill/>
          </a:ln>
        </p:spPr>
      </p:pic>
      <p:sp>
        <p:nvSpPr>
          <p:cNvPr id="166" name="Text 4"/>
          <p:cNvSpPr/>
          <p:nvPr/>
        </p:nvSpPr>
        <p:spPr>
          <a:xfrm>
            <a:off x="793800" y="301896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3"/>
          <p:cNvSpPr/>
          <p:nvPr/>
        </p:nvSpPr>
        <p:spPr>
          <a:xfrm>
            <a:off x="793800" y="343908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50"/>
          <p:cNvSpPr/>
          <p:nvPr/>
        </p:nvSpPr>
        <p:spPr>
          <a:xfrm>
            <a:off x="793800" y="385920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51"/>
          <p:cNvSpPr/>
          <p:nvPr/>
        </p:nvSpPr>
        <p:spPr>
          <a:xfrm>
            <a:off x="793800" y="427932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53"/>
          <p:cNvSpPr/>
          <p:nvPr/>
        </p:nvSpPr>
        <p:spPr>
          <a:xfrm>
            <a:off x="793800" y="649872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54"/>
          <p:cNvSpPr/>
          <p:nvPr/>
        </p:nvSpPr>
        <p:spPr>
          <a:xfrm>
            <a:off x="793800" y="708948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14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6"/>
          <p:cNvSpPr/>
          <p:nvPr/>
        </p:nvSpPr>
        <p:spPr>
          <a:xfrm>
            <a:off x="1811160" y="127656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17"/>
          <p:cNvSpPr/>
          <p:nvPr/>
        </p:nvSpPr>
        <p:spPr>
          <a:xfrm>
            <a:off x="1800000" y="1671120"/>
            <a:ext cx="311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18"/>
          <p:cNvSpPr/>
          <p:nvPr/>
        </p:nvSpPr>
        <p:spPr>
          <a:xfrm>
            <a:off x="1811160" y="242028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19"/>
          <p:cNvSpPr/>
          <p:nvPr/>
        </p:nvSpPr>
        <p:spPr>
          <a:xfrm>
            <a:off x="1800000" y="2814840"/>
            <a:ext cx="3420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20"/>
          <p:cNvSpPr/>
          <p:nvPr/>
        </p:nvSpPr>
        <p:spPr>
          <a:xfrm>
            <a:off x="1811160" y="356400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 21"/>
          <p:cNvSpPr/>
          <p:nvPr/>
        </p:nvSpPr>
        <p:spPr>
          <a:xfrm>
            <a:off x="1800000" y="3958920"/>
            <a:ext cx="5074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22"/>
          <p:cNvSpPr/>
          <p:nvPr/>
        </p:nvSpPr>
        <p:spPr>
          <a:xfrm>
            <a:off x="1811160" y="470808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47"/>
          <p:cNvSpPr/>
          <p:nvPr/>
        </p:nvSpPr>
        <p:spPr>
          <a:xfrm>
            <a:off x="1842120" y="5102640"/>
            <a:ext cx="3644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48"/>
          <p:cNvSpPr/>
          <p:nvPr/>
        </p:nvSpPr>
        <p:spPr>
          <a:xfrm>
            <a:off x="1811160" y="5851800"/>
            <a:ext cx="10684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49"/>
          <p:cNvSpPr/>
          <p:nvPr/>
        </p:nvSpPr>
        <p:spPr>
          <a:xfrm>
            <a:off x="1800000" y="6246360"/>
            <a:ext cx="646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1840" cy="7462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rcRect l="0" t="0" r="61247" b="0"/>
          <a:stretch/>
        </p:blipFill>
        <p:spPr>
          <a:xfrm>
            <a:off x="756000" y="3682800"/>
            <a:ext cx="718920" cy="67212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8920" cy="7189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rcRect l="19110" t="0" r="15891" b="0"/>
          <a:stretch/>
        </p:blipFill>
        <p:spPr>
          <a:xfrm>
            <a:off x="680400" y="5911200"/>
            <a:ext cx="866520" cy="74772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 rot="5400000">
            <a:off x="548280" y="133920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5"/>
          <a:srcRect l="21123" t="0" r="19541" b="0"/>
          <a:stretch/>
        </p:blipFill>
        <p:spPr>
          <a:xfrm>
            <a:off x="720000" y="1440000"/>
            <a:ext cx="716760" cy="67968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 rot="5400000">
            <a:off x="548280" y="249156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 rot="5400000">
            <a:off x="548280" y="364392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"/>
          <p:cNvSpPr/>
          <p:nvPr/>
        </p:nvSpPr>
        <p:spPr>
          <a:xfrm rot="5400000">
            <a:off x="548280" y="476028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"/>
          <p:cNvSpPr/>
          <p:nvPr/>
        </p:nvSpPr>
        <p:spPr>
          <a:xfrm rot="5400000">
            <a:off x="548280" y="591264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7440" cy="8103960"/>
          </a:xfrm>
          <a:prstGeom prst="rect">
            <a:avLst/>
          </a:prstGeom>
          <a:ln w="0">
            <a:noFill/>
          </a:ln>
        </p:spPr>
      </p:pic>
      <p:sp>
        <p:nvSpPr>
          <p:cNvPr id="194" name="Text 24"/>
          <p:cNvSpPr/>
          <p:nvPr/>
        </p:nvSpPr>
        <p:spPr>
          <a:xfrm>
            <a:off x="5868000" y="1279800"/>
            <a:ext cx="150228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 59"/>
          <p:cNvSpPr/>
          <p:nvPr/>
        </p:nvSpPr>
        <p:spPr>
          <a:xfrm>
            <a:off x="5868000" y="2126520"/>
            <a:ext cx="150300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rot="5400000">
            <a:off x="5182920" y="1725120"/>
            <a:ext cx="358920" cy="358920"/>
          </a:xfrm>
          <a:custGeom>
            <a:avLst/>
            <a:gdLst>
              <a:gd name="textAreaLeft" fmla="*/ 0 w 358920"/>
              <a:gd name="textAreaRight" fmla="*/ 359640 w 358920"/>
              <a:gd name="textAreaTop" fmla="*/ 0 h 358920"/>
              <a:gd name="textAreaBottom" fmla="*/ 359640 h 35892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Text 15"/>
          <p:cNvSpPr/>
          <p:nvPr/>
        </p:nvSpPr>
        <p:spPr>
          <a:xfrm>
            <a:off x="1810800" y="7003800"/>
            <a:ext cx="10684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 rot="5400000">
            <a:off x="547920" y="706464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5240" cy="7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 55"/>
          <p:cNvSpPr/>
          <p:nvPr/>
        </p:nvSpPr>
        <p:spPr>
          <a:xfrm>
            <a:off x="2413800" y="2610000"/>
            <a:ext cx="298584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pic>
        <p:nvPicPr>
          <p:cNvPr id="205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1200" cy="781200"/>
          </a:xfrm>
          <a:prstGeom prst="rect">
            <a:avLst/>
          </a:prstGeom>
          <a:ln w="0">
            <a:noFill/>
          </a:ln>
        </p:spPr>
      </p:pic>
      <p:sp>
        <p:nvSpPr>
          <p:cNvPr id="206" name="Text 56"/>
          <p:cNvSpPr/>
          <p:nvPr/>
        </p:nvSpPr>
        <p:spPr>
          <a:xfrm>
            <a:off x="9867600" y="2610000"/>
            <a:ext cx="3897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énergies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sp>
        <p:nvSpPr>
          <p:cNvPr id="208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sp>
        <p:nvSpPr>
          <p:cNvPr id="210" name="Text 58"/>
          <p:cNvSpPr/>
          <p:nvPr/>
        </p:nvSpPr>
        <p:spPr>
          <a:xfrm>
            <a:off x="792000" y="5040000"/>
            <a:ext cx="3897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pic>
        <p:nvPicPr>
          <p:cNvPr id="212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6160" cy="776160"/>
          </a:xfrm>
          <a:prstGeom prst="rect">
            <a:avLst/>
          </a:prstGeom>
          <a:ln w="0">
            <a:noFill/>
          </a:ln>
        </p:spPr>
      </p:pic>
      <p:pic>
        <p:nvPicPr>
          <p:cNvPr id="213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1200" cy="781200"/>
          </a:xfrm>
          <a:prstGeom prst="rect">
            <a:avLst/>
          </a:prstGeom>
          <a:ln w="0">
            <a:noFill/>
          </a:ln>
        </p:spPr>
      </p:pic>
      <p:pic>
        <p:nvPicPr>
          <p:cNvPr id="214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1200" cy="7812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540000" y="360000"/>
            <a:ext cx="1409040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19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 : Quantité physique qui caractérise la capacité d'un système à générer une modification de son environnement</a:t>
            </a:r>
            <a:endParaRPr b="0" lang="fr-F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512000" y="1005120"/>
            <a:ext cx="11339640" cy="7092000"/>
          </a:xfrm>
          <a:prstGeom prst="rect">
            <a:avLst/>
          </a:prstGeom>
          <a:ln w="0">
            <a:noFill/>
          </a:ln>
        </p:spPr>
      </p:pic>
      <p:sp>
        <p:nvSpPr>
          <p:cNvPr id="217" name="Text 27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512000" y="1113840"/>
            <a:ext cx="12006360" cy="6937200"/>
          </a:xfrm>
          <a:prstGeom prst="rect">
            <a:avLst/>
          </a:prstGeom>
          <a:ln w="0">
            <a:noFill/>
          </a:ln>
        </p:spPr>
      </p:pic>
      <p:sp>
        <p:nvSpPr>
          <p:cNvPr id="219" name="Text 28"/>
          <p:cNvSpPr/>
          <p:nvPr/>
        </p:nvSpPr>
        <p:spPr>
          <a:xfrm>
            <a:off x="35352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68000" y="1042920"/>
            <a:ext cx="12556080" cy="7056720"/>
          </a:xfrm>
          <a:prstGeom prst="rect">
            <a:avLst/>
          </a:prstGeom>
          <a:ln w="0">
            <a:noFill/>
          </a:ln>
        </p:spPr>
      </p:pic>
      <p:sp>
        <p:nvSpPr>
          <p:cNvPr id="221" name="Text 29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/>
  <dcterms:modified xsi:type="dcterms:W3CDTF">2025-12-19T11:55:31Z</dcterms:modified>
  <cp:revision>53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